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9790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65BA-C589-4794-AF86-256719D9BAF2}" type="datetimeFigureOut">
              <a:rPr lang="ko-KR" altLang="en-US" smtClean="0"/>
              <a:t>2016-02-17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21F3-4AC2-4ADF-9814-207704C0F5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653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65BA-C589-4794-AF86-256719D9BAF2}" type="datetimeFigureOut">
              <a:rPr lang="ko-KR" altLang="en-US" smtClean="0"/>
              <a:t>2016-02-17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21F3-4AC2-4ADF-9814-207704C0F5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587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65BA-C589-4794-AF86-256719D9BAF2}" type="datetimeFigureOut">
              <a:rPr lang="ko-KR" altLang="en-US" smtClean="0"/>
              <a:t>2016-02-17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21F3-4AC2-4ADF-9814-207704C0F5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600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65BA-C589-4794-AF86-256719D9BAF2}" type="datetimeFigureOut">
              <a:rPr lang="ko-KR" altLang="en-US" smtClean="0"/>
              <a:t>2016-02-17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21F3-4AC2-4ADF-9814-207704C0F5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471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65BA-C589-4794-AF86-256719D9BAF2}" type="datetimeFigureOut">
              <a:rPr lang="ko-KR" altLang="en-US" smtClean="0"/>
              <a:t>2016-02-17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21F3-4AC2-4ADF-9814-207704C0F5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082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65BA-C589-4794-AF86-256719D9BAF2}" type="datetimeFigureOut">
              <a:rPr lang="ko-KR" altLang="en-US" smtClean="0"/>
              <a:t>2016-02-17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21F3-4AC2-4ADF-9814-207704C0F5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649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65BA-C589-4794-AF86-256719D9BAF2}" type="datetimeFigureOut">
              <a:rPr lang="ko-KR" altLang="en-US" smtClean="0"/>
              <a:t>2016-02-17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21F3-4AC2-4ADF-9814-207704C0F5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81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65BA-C589-4794-AF86-256719D9BAF2}" type="datetimeFigureOut">
              <a:rPr lang="ko-KR" altLang="en-US" smtClean="0"/>
              <a:t>2016-02-17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21F3-4AC2-4ADF-9814-207704C0F5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810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65BA-C589-4794-AF86-256719D9BAF2}" type="datetimeFigureOut">
              <a:rPr lang="ko-KR" altLang="en-US" smtClean="0"/>
              <a:t>2016-02-17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21F3-4AC2-4ADF-9814-207704C0F5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629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65BA-C589-4794-AF86-256719D9BAF2}" type="datetimeFigureOut">
              <a:rPr lang="ko-KR" altLang="en-US" smtClean="0"/>
              <a:t>2016-02-17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21F3-4AC2-4ADF-9814-207704C0F5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507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65BA-C589-4794-AF86-256719D9BAF2}" type="datetimeFigureOut">
              <a:rPr lang="ko-KR" altLang="en-US" smtClean="0"/>
              <a:t>2016-02-17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21F3-4AC2-4ADF-9814-207704C0F5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820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D65BA-C589-4794-AF86-256719D9BAF2}" type="datetimeFigureOut">
              <a:rPr lang="ko-KR" altLang="en-US" smtClean="0"/>
              <a:t>2016-02-17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421F3-4AC2-4ADF-9814-207704C0F5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054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272" y="17069"/>
            <a:ext cx="970725" cy="522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직선 연결선 4"/>
          <p:cNvCxnSpPr/>
          <p:nvPr/>
        </p:nvCxnSpPr>
        <p:spPr>
          <a:xfrm>
            <a:off x="0" y="611560"/>
            <a:ext cx="68580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0" y="899592"/>
            <a:ext cx="6858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-27384" y="1763688"/>
            <a:ext cx="6858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-27384" y="2195736"/>
            <a:ext cx="6858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0" y="611560"/>
            <a:ext cx="6858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(01062) </a:t>
            </a:r>
            <a:r>
              <a:rPr lang="ko-KR" altLang="en-US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서울시 강북구 </a:t>
            </a:r>
            <a:r>
              <a:rPr lang="ko-KR" altLang="en-US" sz="10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도봉로</a:t>
            </a:r>
            <a:r>
              <a:rPr lang="ko-KR" altLang="en-US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328,</a:t>
            </a:r>
            <a:r>
              <a:rPr lang="ko-KR" altLang="en-US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706</a:t>
            </a:r>
            <a:r>
              <a:rPr lang="ko-KR" altLang="en-US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호</a:t>
            </a:r>
            <a:r>
              <a:rPr lang="en-US" altLang="ko-KR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번동</a:t>
            </a:r>
            <a:r>
              <a:rPr lang="en-US" altLang="ko-KR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,</a:t>
            </a:r>
            <a:r>
              <a:rPr lang="ko-KR" altLang="en-US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가든타워</a:t>
            </a:r>
            <a:r>
              <a:rPr lang="en-US" altLang="ko-KR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)                   Tel : 02-2091-0125, Fax : 02-3297-3925</a:t>
            </a:r>
            <a:endParaRPr lang="ko-KR" altLang="en-US" sz="10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-27384" y="899592"/>
            <a:ext cx="685800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수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신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: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대표이사님 귀하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5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참  조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: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가맹점관리 담당자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5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발  신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: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놀이시설 배상책임보험 가입안내</a:t>
            </a:r>
            <a:endParaRPr lang="ko-KR" altLang="en-US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0" y="1763688"/>
            <a:ext cx="6858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제  목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: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가맹점 보험가입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(</a:t>
            </a:r>
            <a:r>
              <a:rPr lang="ko-KR" altLang="en-US" sz="12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놀이시설배상책임보험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포함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안내</a:t>
            </a:r>
            <a:endParaRPr lang="ko-KR" altLang="en-US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0" y="2195736"/>
            <a:ext cx="6858000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        1.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귀사의 일익번창 하심을 기원합니다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.</a:t>
            </a:r>
          </a:p>
          <a:p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        2.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폐사는 국내외 손해보험사와 제휴 계약한 손해보험총괄법인대리점으로 기업보험을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5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전문적으로 취급하는 보험대행사입니다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.</a:t>
            </a:r>
          </a:p>
          <a:p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        3.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또한 보험계약 뿐만 아니라 위험진단서비스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보상상담서비스</a:t>
            </a:r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뿐 만 아니라 기업경영에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5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필요한 법률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회계 서비스 등 제반 서비스를  통한 진정한 </a:t>
            </a:r>
            <a:r>
              <a:rPr lang="ko-KR" altLang="en-US" sz="12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파트너쉽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제공을 약속합니다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.</a:t>
            </a:r>
          </a:p>
          <a:p>
            <a:endParaRPr lang="en-US" altLang="ko-KR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       3.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최근 급성장하는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‘</a:t>
            </a:r>
            <a:r>
              <a:rPr lang="ko-KR" altLang="en-US" sz="12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키즈카페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’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가맹점사업과 관련하여 다음과 같이 안내합니다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.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 </a:t>
            </a:r>
            <a:endParaRPr lang="ko-KR" altLang="en-US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-28538" y="4355976"/>
            <a:ext cx="6858000" cy="388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                                                     -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다           음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–</a:t>
            </a:r>
          </a:p>
          <a:p>
            <a:endParaRPr lang="en-US" altLang="ko-KR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 </a:t>
            </a:r>
            <a:endParaRPr lang="ko-KR" altLang="en-US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188640" y="4932040"/>
            <a:ext cx="3096344" cy="33123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•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화재보험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=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건물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시설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설비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집기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동산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5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•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배상책임보험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- </a:t>
            </a:r>
            <a:r>
              <a:rPr lang="ko-KR" altLang="en-US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놀이시설</a:t>
            </a:r>
            <a:r>
              <a:rPr lang="en-US" altLang="ko-KR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(</a:t>
            </a:r>
            <a:r>
              <a:rPr lang="ko-KR" altLang="en-US" sz="1200" b="1" dirty="0" err="1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트램폴린</a:t>
            </a:r>
            <a:r>
              <a:rPr lang="en-US" altLang="ko-KR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)</a:t>
            </a:r>
            <a:r>
              <a:rPr lang="ko-KR" altLang="en-US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배상책임</a:t>
            </a:r>
            <a:endParaRPr lang="en-US" altLang="ko-KR" sz="1200" b="1" dirty="0" smtClean="0">
              <a:solidFill>
                <a:srgbClr val="FF0000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-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시설배상책임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-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음식물배상책임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=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화재폭발배상책임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5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•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구내치료비보험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5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•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법률비용보험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-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화재벌금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-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민사</a:t>
            </a:r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행정소송비용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- </a:t>
            </a:r>
            <a:r>
              <a:rPr lang="ko-KR" altLang="en-US" sz="12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업무상과실벌금</a:t>
            </a:r>
            <a:endParaRPr lang="ko-KR" altLang="en-US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3555736" y="4932040"/>
            <a:ext cx="3113624" cy="33123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[</a:t>
            </a:r>
            <a:r>
              <a:rPr lang="ko-KR" altLang="en-US" sz="12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재물 및 비용</a:t>
            </a:r>
            <a:r>
              <a:rPr lang="en-US" altLang="ko-KR" sz="12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]</a:t>
            </a:r>
          </a:p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•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보험기간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: 3</a:t>
            </a:r>
            <a:r>
              <a:rPr lang="ko-KR" altLang="en-US" sz="12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년납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/3</a:t>
            </a:r>
            <a:r>
              <a:rPr lang="ko-KR" altLang="en-US" sz="12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년만기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•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가입금액</a:t>
            </a:r>
            <a:r>
              <a:rPr lang="en-US" altLang="ko-KR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(</a:t>
            </a:r>
            <a:r>
              <a:rPr lang="ko-KR" altLang="en-US" sz="10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실평수</a:t>
            </a:r>
            <a:r>
              <a:rPr lang="ko-KR" altLang="en-US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50</a:t>
            </a:r>
            <a:r>
              <a:rPr lang="ko-KR" altLang="en-US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평</a:t>
            </a:r>
            <a:r>
              <a:rPr lang="en-US" altLang="ko-KR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, 1</a:t>
            </a:r>
            <a:r>
              <a:rPr lang="ko-KR" altLang="en-US" sz="10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급건물</a:t>
            </a:r>
            <a:r>
              <a:rPr lang="ko-KR" altLang="en-US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기준</a:t>
            </a:r>
            <a:r>
              <a:rPr lang="en-US" altLang="ko-KR" sz="10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)</a:t>
            </a: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-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건물화재담보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1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억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5</a:t>
            </a:r>
            <a:r>
              <a:rPr lang="ko-KR" altLang="en-US" sz="12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천만원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-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시설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집기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동산포함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) 1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억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2</a:t>
            </a:r>
            <a:r>
              <a:rPr lang="ko-KR" altLang="en-US" sz="12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천만원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-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화재폭발배상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: 3</a:t>
            </a:r>
            <a:r>
              <a:rPr lang="ko-KR" altLang="en-US" sz="12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억원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- </a:t>
            </a:r>
            <a:r>
              <a:rPr lang="ko-KR" altLang="en-US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시설배상 </a:t>
            </a:r>
            <a:r>
              <a:rPr lang="en-US" altLang="ko-KR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: 1</a:t>
            </a:r>
            <a:r>
              <a:rPr lang="ko-KR" altLang="en-US" sz="1200" b="1" dirty="0" err="1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억원</a:t>
            </a:r>
            <a:r>
              <a:rPr lang="en-US" altLang="ko-KR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(</a:t>
            </a:r>
            <a:r>
              <a:rPr lang="ko-KR" altLang="en-US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공제</a:t>
            </a:r>
            <a:r>
              <a:rPr lang="en-US" altLang="ko-KR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10</a:t>
            </a:r>
            <a:r>
              <a:rPr lang="ko-KR" altLang="en-US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만원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)</a:t>
            </a: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=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음식물배상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: 5</a:t>
            </a:r>
            <a:r>
              <a:rPr lang="ko-KR" altLang="en-US" sz="12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천만원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공제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10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만원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)</a:t>
            </a:r>
          </a:p>
          <a:p>
            <a:r>
              <a:rPr lang="en-US" altLang="ko-KR" sz="1200" dirty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-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화재벌금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소송비용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: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각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2</a:t>
            </a:r>
            <a:r>
              <a:rPr lang="ko-KR" altLang="en-US" sz="12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천만원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• </a:t>
            </a:r>
            <a:r>
              <a:rPr lang="ko-KR" altLang="en-US" sz="1200" b="1" dirty="0" err="1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월납입보험료</a:t>
            </a:r>
            <a:r>
              <a:rPr lang="ko-KR" altLang="en-US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: 12</a:t>
            </a:r>
            <a:r>
              <a:rPr lang="ko-KR" altLang="en-US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만원</a:t>
            </a:r>
            <a:endParaRPr lang="en-US" altLang="ko-KR" sz="1200" b="1" dirty="0" smtClean="0">
              <a:solidFill>
                <a:srgbClr val="FF0000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ko-KR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•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만기환급금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: 200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만원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endParaRPr lang="en-US" altLang="ko-KR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[</a:t>
            </a:r>
            <a:r>
              <a:rPr lang="ko-KR" altLang="en-US" sz="12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놀이시설구내치료비</a:t>
            </a:r>
            <a:r>
              <a:rPr lang="en-US" altLang="ko-KR" sz="12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]</a:t>
            </a:r>
          </a:p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•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보험기간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: 3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년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/</a:t>
            </a:r>
            <a:r>
              <a:rPr lang="ko-KR" altLang="en-US" sz="12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소멸성일시납</a:t>
            </a:r>
            <a:endParaRPr lang="en-US" altLang="ko-KR" sz="1200" dirty="0" smtClean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• 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구내치료비 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: 100</a:t>
            </a:r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만원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(</a:t>
            </a:r>
            <a:r>
              <a:rPr lang="ko-KR" altLang="en-US" sz="1200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공제없</a:t>
            </a:r>
            <a:r>
              <a:rPr lang="ko-KR" altLang="en-US" sz="1200" dirty="0" err="1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음</a:t>
            </a:r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)</a:t>
            </a:r>
          </a:p>
          <a:p>
            <a:r>
              <a:rPr lang="en-US" altLang="ko-KR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•</a:t>
            </a:r>
            <a:r>
              <a:rPr lang="en-US" altLang="ko-KR" sz="1200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 </a:t>
            </a:r>
            <a:r>
              <a:rPr lang="ko-KR" altLang="en-US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보험료</a:t>
            </a:r>
            <a:r>
              <a:rPr lang="en-US" altLang="ko-KR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(3</a:t>
            </a:r>
            <a:r>
              <a:rPr lang="ko-KR" altLang="en-US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년치</a:t>
            </a:r>
            <a:r>
              <a:rPr lang="en-US" altLang="ko-KR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) : 12</a:t>
            </a:r>
            <a:r>
              <a:rPr lang="ko-KR" altLang="en-US" sz="12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만원</a:t>
            </a:r>
            <a:endParaRPr lang="ko-KR" altLang="en-US" sz="1200" b="1" dirty="0">
              <a:solidFill>
                <a:srgbClr val="FF0000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980728" y="4716016"/>
            <a:ext cx="1584176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보장내용</a:t>
            </a:r>
            <a:endParaRPr lang="ko-KR" altLang="en-US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39" name="타원 38"/>
          <p:cNvSpPr/>
          <p:nvPr/>
        </p:nvSpPr>
        <p:spPr>
          <a:xfrm>
            <a:off x="4365104" y="4716016"/>
            <a:ext cx="1584176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보험가입예시</a:t>
            </a:r>
            <a:endParaRPr lang="ko-KR" altLang="en-US" sz="12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74" b="3830"/>
          <a:stretch/>
        </p:blipFill>
        <p:spPr bwMode="auto">
          <a:xfrm>
            <a:off x="2564904" y="8724493"/>
            <a:ext cx="1728663" cy="38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직사각형 27"/>
          <p:cNvSpPr/>
          <p:nvPr/>
        </p:nvSpPr>
        <p:spPr>
          <a:xfrm>
            <a:off x="1772816" y="8460432"/>
            <a:ext cx="4896544" cy="2640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바탕"/>
                <a:ea typeface="바탕"/>
              </a:rPr>
              <a:t>☏02-2091-0125  </a:t>
            </a:r>
            <a:r>
              <a:rPr lang="en-US" altLang="ko-KR" sz="14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김성한 </a:t>
            </a:r>
            <a:r>
              <a:rPr lang="en-US" altLang="ko-KR" sz="14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010-5240-0725)</a:t>
            </a:r>
            <a:endParaRPr lang="ko-KR" altLang="en-US" sz="14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29" name="오각형 28"/>
          <p:cNvSpPr/>
          <p:nvPr/>
        </p:nvSpPr>
        <p:spPr>
          <a:xfrm>
            <a:off x="188640" y="8460431"/>
            <a:ext cx="1368152" cy="264061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상담 및 문의</a:t>
            </a:r>
            <a:endParaRPr lang="ko-KR" altLang="en-US" sz="1400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108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291</Words>
  <Application>Microsoft Office PowerPoint</Application>
  <PresentationFormat>화면 슬라이드 쇼(4:3)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현대해상화재보험</dc:creator>
  <cp:lastModifiedBy>현대해상화재보험</cp:lastModifiedBy>
  <cp:revision>20</cp:revision>
  <cp:lastPrinted>2016-02-17T06:16:03Z</cp:lastPrinted>
  <dcterms:created xsi:type="dcterms:W3CDTF">2016-01-06T01:39:54Z</dcterms:created>
  <dcterms:modified xsi:type="dcterms:W3CDTF">2016-02-17T08:00:12Z</dcterms:modified>
</cp:coreProperties>
</file>